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7"/>
  </p:notesMasterIdLst>
  <p:handoutMasterIdLst>
    <p:handoutMasterId r:id="rId8"/>
  </p:handoutMasterIdLst>
  <p:sldIdLst>
    <p:sldId id="261" r:id="rId2"/>
    <p:sldId id="286" r:id="rId3"/>
    <p:sldId id="287" r:id="rId4"/>
    <p:sldId id="288" r:id="rId5"/>
    <p:sldId id="25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783" autoAdjust="0"/>
    <p:restoredTop sz="95588" autoAdjust="0"/>
  </p:normalViewPr>
  <p:slideViewPr>
    <p:cSldViewPr snapToGrid="0" showGuides="1">
      <p:cViewPr varScale="1">
        <p:scale>
          <a:sx n="122" d="100"/>
          <a:sy n="122" d="100"/>
        </p:scale>
        <p:origin x="216" y="1352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16/09/2020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16/09/2020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23701B-B0FA-46C5-AD82-DD934EABA783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49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 err="1"/>
              <a:t>Klik</a:t>
            </a:r>
            <a:r>
              <a:rPr lang="en-GB" dirty="0"/>
              <a:t> for at </a:t>
            </a:r>
            <a:r>
              <a:rPr lang="en-GB" dirty="0" err="1"/>
              <a:t>redigere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master</a:t>
            </a:r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 err="1"/>
              <a:t>Klik</a:t>
            </a:r>
            <a:r>
              <a:rPr lang="en-GB" dirty="0"/>
              <a:t> for at </a:t>
            </a:r>
            <a:r>
              <a:rPr lang="en-GB" dirty="0" err="1"/>
              <a:t>redigere</a:t>
            </a:r>
            <a:r>
              <a:rPr lang="en-GB" dirty="0"/>
              <a:t> </a:t>
            </a:r>
            <a:r>
              <a:rPr lang="en-GB" dirty="0" err="1"/>
              <a:t>undertiteltypografien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masteren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A11B3-7819-40F2-B58D-B7F3FABAEC52}" type="datetimeFigureOut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9FCEB2-8CC7-458B-9024-554EEA5237F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4646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16.09.2020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5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  <p:sldLayoutId id="2147483690" r:id="rId23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2020/09/16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EFAB36-D63C-F844-B604-61B2D07E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05EAE-FB12-3643-89D1-A2EDC1AE1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198CC8D-50B2-9941-B86A-13255A121061}"/>
              </a:ext>
            </a:extLst>
          </p:cNvPr>
          <p:cNvSpPr txBox="1">
            <a:spLocks/>
          </p:cNvSpPr>
          <p:nvPr/>
        </p:nvSpPr>
        <p:spPr>
          <a:xfrm>
            <a:off x="459829" y="365127"/>
            <a:ext cx="10515600" cy="3995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Fibonacci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DAE3E3-5BDA-E24E-ABB7-F6679CC711A5}"/>
              </a:ext>
            </a:extLst>
          </p:cNvPr>
          <p:cNvSpPr txBox="1"/>
          <p:nvPr/>
        </p:nvSpPr>
        <p:spPr>
          <a:xfrm>
            <a:off x="905701" y="2677689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0, 1, 1, 2, 3, 5, 8, 13, 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0BB793-EAB2-3E4E-8F15-874C63C6AB73}"/>
              </a:ext>
            </a:extLst>
          </p:cNvPr>
          <p:cNvSpPr txBox="1"/>
          <p:nvPr/>
        </p:nvSpPr>
        <p:spPr>
          <a:xfrm>
            <a:off x="914905" y="1324574"/>
            <a:ext cx="25635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f: int -&gt; int</a:t>
            </a:r>
          </a:p>
          <a:p>
            <a:r>
              <a:rPr lang="en-US" dirty="0"/>
              <a:t>f(0)=0</a:t>
            </a:r>
          </a:p>
          <a:p>
            <a:r>
              <a:rPr lang="en-US" dirty="0"/>
              <a:t>f(1)=1</a:t>
            </a:r>
          </a:p>
          <a:p>
            <a:r>
              <a:rPr lang="en-US" dirty="0"/>
              <a:t>f(</a:t>
            </a:r>
            <a:r>
              <a:rPr lang="en-US" dirty="0" err="1"/>
              <a:t>i</a:t>
            </a:r>
            <a:r>
              <a:rPr lang="en-US" dirty="0"/>
              <a:t>) = f(i-1) + f(i-2), </a:t>
            </a:r>
            <a:r>
              <a:rPr lang="en-US" dirty="0" err="1"/>
              <a:t>i</a:t>
            </a:r>
            <a:r>
              <a:rPr lang="en-US" dirty="0"/>
              <a:t> &gt; 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1D197867-4D5F-F74E-BCFE-C317E5E03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986" y="432234"/>
            <a:ext cx="5463408" cy="339473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098258E-F60B-EA46-9247-1C93B9B9FCBF}"/>
              </a:ext>
            </a:extLst>
          </p:cNvPr>
          <p:cNvSpPr txBox="1"/>
          <p:nvPr/>
        </p:nvSpPr>
        <p:spPr>
          <a:xfrm>
            <a:off x="615659" y="930732"/>
            <a:ext cx="3683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talsekvens</a:t>
            </a:r>
            <a:r>
              <a:rPr lang="en-US" dirty="0"/>
              <a:t> </a:t>
            </a:r>
            <a:r>
              <a:rPr lang="en-US" dirty="0" err="1"/>
              <a:t>efter</a:t>
            </a:r>
            <a:r>
              <a:rPr lang="en-US" dirty="0"/>
              <a:t> </a:t>
            </a:r>
            <a:r>
              <a:rPr lang="en-US" dirty="0" err="1"/>
              <a:t>programmet</a:t>
            </a:r>
            <a:r>
              <a:rPr lang="en-US" dirty="0"/>
              <a:t>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A1D7E34-62E7-C043-89F4-A64D88A19A68}"/>
              </a:ext>
            </a:extLst>
          </p:cNvPr>
          <p:cNvSpPr txBox="1"/>
          <p:nvPr/>
        </p:nvSpPr>
        <p:spPr>
          <a:xfrm>
            <a:off x="615659" y="3295019"/>
            <a:ext cx="41825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Historie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Pingala (450-200BC)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Leonardo Bonacci (Fibonacci) (1220)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3267319-5460-6D46-ABA3-4379305F97DD}"/>
                  </a:ext>
                </a:extLst>
              </p:cNvPr>
              <p:cNvSpPr txBox="1"/>
              <p:nvPr/>
            </p:nvSpPr>
            <p:spPr>
              <a:xfrm>
                <a:off x="615659" y="4371751"/>
                <a:ext cx="6781023" cy="2302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Relationer: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/>
                  <a:t>Talteori</a:t>
                </a:r>
                <a:r>
                  <a:rPr lang="en-US" dirty="0"/>
                  <a:t>, </a:t>
                </a:r>
                <a:r>
                  <a:rPr lang="en-US" dirty="0" err="1"/>
                  <a:t>kodning</a:t>
                </a:r>
                <a:r>
                  <a:rPr lang="en-US" dirty="0"/>
                  <a:t>, </a:t>
                </a:r>
                <a:r>
                  <a:rPr lang="en-US" dirty="0" err="1"/>
                  <a:t>løsning</a:t>
                </a:r>
                <a:r>
                  <a:rPr lang="en-US" dirty="0"/>
                  <a:t> </a:t>
                </a:r>
                <a:r>
                  <a:rPr lang="en-US" dirty="0" err="1"/>
                  <a:t>af</a:t>
                </a:r>
                <a:r>
                  <a:rPr lang="en-US" dirty="0"/>
                  <a:t> </a:t>
                </a:r>
                <a:r>
                  <a:rPr lang="en-US" dirty="0" err="1"/>
                  <a:t>polynomier</a:t>
                </a:r>
                <a:r>
                  <a:rPr lang="en-US" dirty="0"/>
                  <a:t>, </a:t>
                </a:r>
                <a:r>
                  <a:rPr lang="en-US" dirty="0" err="1"/>
                  <a:t>kompleksitetsanalyse</a:t>
                </a: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/>
                  <a:t>Gyldne</a:t>
                </a:r>
                <a:r>
                  <a:rPr lang="en-US" dirty="0"/>
                  <a:t> snit: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a-DK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num>
                        <m:den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den>
                      </m:f>
                      <m:r>
                        <a:rPr lang="da-DK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a-DK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da-DK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da-DK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a-DK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da-DK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da-DK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da-DK" b="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da-DK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a-DK" b="0" i="1" smtClean="0">
                                  <a:latin typeface="Cambria Math" panose="02040503050406030204" pitchFamily="18" charset="0"/>
                                </a:rPr>
                                <m:t>→∞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da-DK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a-DK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da-DK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a-DK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da-DK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da-DK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da-DK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a-DK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da-DK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den>
                          </m:f>
                        </m:e>
                      </m:func>
                      <m:r>
                        <a:rPr lang="da-DK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a-DK" b="0" i="1" smtClean="0">
                          <a:latin typeface="Cambria Math" panose="02040503050406030204" pitchFamily="18" charset="0"/>
                        </a:rPr>
                        <m:t>𝑠</m:t>
                      </m:r>
                    </m:oMath>
                  </m:oMathPara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3267319-5460-6D46-ABA3-4379305F97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659" y="4371751"/>
                <a:ext cx="6781023" cy="2302425"/>
              </a:xfrm>
              <a:prstGeom prst="rect">
                <a:avLst/>
              </a:prstGeom>
              <a:blipFill>
                <a:blip r:embed="rId3"/>
                <a:stretch>
                  <a:fillRect l="-749" t="-1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4" name="Picture 43">
            <a:extLst>
              <a:ext uri="{FF2B5EF4-FFF2-40B4-BE49-F238E27FC236}">
                <a16:creationId xmlns:a16="http://schemas.microsoft.com/office/drawing/2014/main" id="{C5A274AD-A8A1-FC40-9EDD-256F2861C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0835" y="4024514"/>
            <a:ext cx="3094594" cy="283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41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EFAB36-D63C-F844-B604-61B2D07E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05EAE-FB12-3643-89D1-A2EDC1AE1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198CC8D-50B2-9941-B86A-13255A121061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3995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Fibonacci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8A86A617-6A1F-E045-9BBA-D2A7FEB41915}"/>
              </a:ext>
            </a:extLst>
          </p:cNvPr>
          <p:cNvSpPr txBox="1">
            <a:spLocks/>
          </p:cNvSpPr>
          <p:nvPr/>
        </p:nvSpPr>
        <p:spPr>
          <a:xfrm>
            <a:off x="481464" y="2828542"/>
            <a:ext cx="3026423" cy="38667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fib n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if n &lt; 1 then 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else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let mutable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let mutable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1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for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2 to n do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 let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curr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+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prevPrev</a:t>
            </a:r>
            <a:endParaRPr lang="en-GB" sz="12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&lt;-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endParaRPr lang="en-GB" sz="12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&lt;-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curr</a:t>
            </a:r>
            <a:endParaRPr lang="en-GB" sz="12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endParaRPr lang="en-GB" sz="12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089B7F1-0C63-1F48-86BE-F5800FD12717}"/>
              </a:ext>
            </a:extLst>
          </p:cNvPr>
          <p:cNvSpPr txBox="1">
            <a:spLocks/>
          </p:cNvSpPr>
          <p:nvPr/>
        </p:nvSpPr>
        <p:spPr>
          <a:xfrm>
            <a:off x="4332695" y="2828542"/>
            <a:ext cx="2815072" cy="40294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fib n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if n &lt; 1 then 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else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let mutable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let mutable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let mutable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while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&lt;= n do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 let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curr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+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prevPrev</a:t>
            </a:r>
            <a:endParaRPr lang="en-GB" sz="12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&lt;-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endParaRPr lang="en-GB" sz="12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&lt;-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curr</a:t>
            </a:r>
            <a:endParaRPr lang="en-GB" sz="12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&lt;-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+ 1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endParaRPr lang="en-GB" sz="12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FF2CB2EE-6C7F-E649-82EA-504BA84FEE81}"/>
              </a:ext>
            </a:extLst>
          </p:cNvPr>
          <p:cNvSpPr txBox="1">
            <a:spLocks/>
          </p:cNvSpPr>
          <p:nvPr/>
        </p:nvSpPr>
        <p:spPr>
          <a:xfrm>
            <a:off x="8190911" y="2843046"/>
            <a:ext cx="4381500" cy="2221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fib n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if n &lt; 1 then 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else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let mutable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(0, 1)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for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2 to n do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&lt;- (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snd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, (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fst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 + (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snd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snd</a:t>
            </a:r>
            <a:r>
              <a:rPr lang="en-GB" sz="12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2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prev</a:t>
            </a:r>
            <a:endParaRPr lang="en-GB" sz="12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2BFF7AC-EB5C-CA40-B68B-41BC16361388}"/>
              </a:ext>
            </a:extLst>
          </p:cNvPr>
          <p:cNvCxnSpPr>
            <a:cxnSpLocks/>
          </p:cNvCxnSpPr>
          <p:nvPr/>
        </p:nvCxnSpPr>
        <p:spPr>
          <a:xfrm>
            <a:off x="3599159" y="2170414"/>
            <a:ext cx="0" cy="45248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704615E-307C-CB42-82AE-38E2D4AB28DA}"/>
              </a:ext>
            </a:extLst>
          </p:cNvPr>
          <p:cNvCxnSpPr>
            <a:cxnSpLocks/>
          </p:cNvCxnSpPr>
          <p:nvPr/>
        </p:nvCxnSpPr>
        <p:spPr>
          <a:xfrm>
            <a:off x="7419084" y="2184859"/>
            <a:ext cx="0" cy="44959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563D279-E381-ED44-8FE9-318DCC0C0B73}"/>
              </a:ext>
            </a:extLst>
          </p:cNvPr>
          <p:cNvSpPr txBox="1"/>
          <p:nvPr/>
        </p:nvSpPr>
        <p:spPr>
          <a:xfrm>
            <a:off x="351626" y="2186423"/>
            <a:ext cx="1616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For-</a:t>
            </a:r>
            <a:r>
              <a:rPr lang="en-GB" sz="2400" dirty="0" err="1"/>
              <a:t>løkke</a:t>
            </a:r>
            <a:endParaRPr lang="en-GB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9FAE9F5-E497-2543-9D75-42680FA3FAB1}"/>
              </a:ext>
            </a:extLst>
          </p:cNvPr>
          <p:cNvSpPr txBox="1"/>
          <p:nvPr/>
        </p:nvSpPr>
        <p:spPr>
          <a:xfrm>
            <a:off x="4068677" y="2186423"/>
            <a:ext cx="1667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While-</a:t>
            </a:r>
            <a:r>
              <a:rPr lang="en-GB" sz="2400" dirty="0" err="1"/>
              <a:t>løkke</a:t>
            </a:r>
            <a:endParaRPr lang="en-GB" sz="2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D8F0D9B-F710-5B4E-ADAC-0A589E3F98A8}"/>
              </a:ext>
            </a:extLst>
          </p:cNvPr>
          <p:cNvSpPr txBox="1"/>
          <p:nvPr/>
        </p:nvSpPr>
        <p:spPr>
          <a:xfrm>
            <a:off x="7995221" y="2186423"/>
            <a:ext cx="2417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Tupple</a:t>
            </a:r>
            <a:r>
              <a:rPr lang="en-GB" sz="2400" dirty="0"/>
              <a:t> + for-</a:t>
            </a:r>
            <a:r>
              <a:rPr lang="en-GB" sz="2400" dirty="0" err="1"/>
              <a:t>løkke</a:t>
            </a:r>
            <a:endParaRPr lang="en-GB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DAE3E3-5BDA-E24E-ABB7-F6679CC711A5}"/>
              </a:ext>
            </a:extLst>
          </p:cNvPr>
          <p:cNvSpPr txBox="1"/>
          <p:nvPr/>
        </p:nvSpPr>
        <p:spPr>
          <a:xfrm>
            <a:off x="7336953" y="939106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0, 1, 1, 2, 3, 5, 8, 13, 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B0BB793-EAB2-3E4E-8F15-874C63C6AB73}"/>
              </a:ext>
            </a:extLst>
          </p:cNvPr>
          <p:cNvSpPr txBox="1"/>
          <p:nvPr/>
        </p:nvSpPr>
        <p:spPr>
          <a:xfrm>
            <a:off x="2881565" y="564924"/>
            <a:ext cx="25635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f: int -&gt; int</a:t>
            </a:r>
          </a:p>
          <a:p>
            <a:r>
              <a:rPr lang="en-US" dirty="0"/>
              <a:t>f(0)=0</a:t>
            </a:r>
          </a:p>
          <a:p>
            <a:r>
              <a:rPr lang="en-US" dirty="0"/>
              <a:t>f(1)=1</a:t>
            </a:r>
          </a:p>
          <a:p>
            <a:r>
              <a:rPr lang="en-US" dirty="0"/>
              <a:t>f(</a:t>
            </a:r>
            <a:r>
              <a:rPr lang="en-US" dirty="0" err="1"/>
              <a:t>i</a:t>
            </a:r>
            <a:r>
              <a:rPr lang="en-US" dirty="0"/>
              <a:t>) = f(i-1) + f(i-2), </a:t>
            </a:r>
            <a:r>
              <a:rPr lang="en-US" dirty="0" err="1"/>
              <a:t>i</a:t>
            </a:r>
            <a:r>
              <a:rPr lang="en-US" dirty="0"/>
              <a:t> &gt; 1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BF9899-2C3C-9345-BCD7-9A1B83E8E834}"/>
              </a:ext>
            </a:extLst>
          </p:cNvPr>
          <p:cNvCxnSpPr>
            <a:cxnSpLocks/>
          </p:cNvCxnSpPr>
          <p:nvPr/>
        </p:nvCxnSpPr>
        <p:spPr>
          <a:xfrm>
            <a:off x="560578" y="1972048"/>
            <a:ext cx="110708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11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31" grpId="0"/>
      <p:bldP spid="32" grpId="0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50C94-512B-7F44-A3C7-D56CEC61B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Spørgetime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3A87C13-137F-B24F-9485-CE7CEA15DB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182481" y="857359"/>
            <a:ext cx="5814374" cy="5693661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1CB15-9956-1D4E-AEC4-BED1E74EA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16/09/2020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6640-9E77-7441-BD7C-77DC18122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3261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154661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332</Words>
  <Application>Microsoft Macintosh PowerPoint</Application>
  <PresentationFormat>Widescreen</PresentationFormat>
  <Paragraphs>68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Cambria Math</vt:lpstr>
      <vt:lpstr>DejaVu Sans Book</vt:lpstr>
      <vt:lpstr>Microsoft New Tai Lue</vt:lpstr>
      <vt:lpstr>Brugerdefineret design</vt:lpstr>
      <vt:lpstr>PowerPoint Presentation</vt:lpstr>
      <vt:lpstr>PowerPoint Presentation</vt:lpstr>
      <vt:lpstr>PowerPoint Presentation</vt:lpstr>
      <vt:lpstr>Spørgetime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2020-09-16T15:56:53Z</dcterms:modified>
</cp:coreProperties>
</file>